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59" r:id="rId9"/>
    <p:sldId id="258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49ECA3-1473-CB4F-BB9B-4B2FFF529210}" type="datetimeFigureOut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ED62FC-B926-6C4D-A9C3-30BA526830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Users/jonbuie/Dropbox/research/table_Data/fig/consConfusion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OverView</a:t>
            </a:r>
            <a:r>
              <a:rPr lang="en-US" dirty="0" smtClean="0"/>
              <a:t> of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Buie</a:t>
            </a:r>
          </a:p>
          <a:p>
            <a:r>
              <a:rPr lang="en-US" dirty="0" smtClean="0"/>
              <a:t>Reading Group</a:t>
            </a:r>
          </a:p>
          <a:p>
            <a:r>
              <a:rPr lang="en-US" dirty="0" smtClean="0"/>
              <a:t>Feb 27,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8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Error (</a:t>
            </a:r>
            <a:r>
              <a:rPr lang="en-US" dirty="0"/>
              <a:t>C</a:t>
            </a:r>
            <a:r>
              <a:rPr lang="en-US" dirty="0" smtClean="0"/>
              <a:t>onsonants Final) [logy]</a:t>
            </a:r>
            <a:endParaRPr lang="en-US" dirty="0"/>
          </a:p>
        </p:txBody>
      </p:sp>
      <p:pic>
        <p:nvPicPr>
          <p:cNvPr id="6" name="Content Placeholder 5" descr="FErrorCon_logy.eps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14"/>
          <a:stretch/>
        </p:blipFill>
        <p:spPr>
          <a:xfrm>
            <a:off x="1382889" y="1405241"/>
            <a:ext cx="6388396" cy="5184648"/>
          </a:xfrm>
        </p:spPr>
      </p:pic>
    </p:spTree>
    <p:extLst>
      <p:ext uri="{BB962C8B-B14F-4D97-AF65-F5344CB8AC3E}">
        <p14:creationId xmlns:p14="http://schemas.microsoft.com/office/powerpoint/2010/main" val="319713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Images</a:t>
            </a:r>
          </a:p>
          <a:p>
            <a:pPr lvl="1"/>
            <a:r>
              <a:rPr lang="en-US" dirty="0" smtClean="0"/>
              <a:t>Issue is they aren’t all anchored at (0,0) at this point</a:t>
            </a:r>
            <a:endParaRPr lang="en-US" dirty="0"/>
          </a:p>
          <a:p>
            <a:r>
              <a:rPr lang="en-US" dirty="0" smtClean="0"/>
              <a:t>Need a good visual method to show Confusion Matrices</a:t>
            </a:r>
          </a:p>
          <a:p>
            <a:r>
              <a:rPr lang="en-US" dirty="0" smtClean="0"/>
              <a:t>Count/ Percent </a:t>
            </a:r>
            <a:r>
              <a:rPr lang="en-US" smtClean="0"/>
              <a:t>Error Matrices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645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 err="1" smtClean="0"/>
              <a:t>vs</a:t>
            </a:r>
            <a:r>
              <a:rPr lang="en-US" dirty="0" smtClean="0"/>
              <a:t> Entropy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Subject and by Cons/Vow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3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Document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5888" y="1735667"/>
            <a:ext cx="585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All Subjects (Prior Document </a:t>
            </a:r>
            <a:r>
              <a:rPr lang="en-US" dirty="0" smtClean="0">
                <a:hlinkClick r:id="rId2" action="ppaction://hlinkfile"/>
              </a:rPr>
              <a:t>here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4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dirty="0" err="1" smtClean="0"/>
              <a:t>vs</a:t>
            </a:r>
            <a:r>
              <a:rPr lang="en-US" dirty="0" smtClean="0"/>
              <a:t> Entropy by Subject</a:t>
            </a:r>
            <a:endParaRPr lang="en-US" dirty="0"/>
          </a:p>
        </p:txBody>
      </p:sp>
      <p:pic>
        <p:nvPicPr>
          <p:cNvPr id="4" name="Content Placeholder 3" descr="HPeFinalCONS_Miguel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2" r="11776" b="-732"/>
          <a:stretch/>
        </p:blipFill>
        <p:spPr>
          <a:xfrm>
            <a:off x="440064" y="1679221"/>
            <a:ext cx="3864456" cy="3866445"/>
          </a:xfrm>
        </p:spPr>
      </p:pic>
      <p:pic>
        <p:nvPicPr>
          <p:cNvPr id="5" name="Picture 4" descr="HPeInitialCONS_Migue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20" y="1679221"/>
            <a:ext cx="4382280" cy="38234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0064" y="6195216"/>
            <a:ext cx="3137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Miguel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00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vs. Entropy by Subject</a:t>
            </a:r>
            <a:endParaRPr lang="en-US" dirty="0"/>
          </a:p>
        </p:txBody>
      </p:sp>
      <p:pic>
        <p:nvPicPr>
          <p:cNvPr id="4" name="Content Placeholder 3" descr="HPeInitialCONS_Edward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3" r="10861" b="-357"/>
          <a:stretch/>
        </p:blipFill>
        <p:spPr>
          <a:xfrm>
            <a:off x="328119" y="1733175"/>
            <a:ext cx="4248319" cy="4123766"/>
          </a:xfrm>
        </p:spPr>
      </p:pic>
      <p:pic>
        <p:nvPicPr>
          <p:cNvPr id="5" name="Picture 4" descr="HPeFinalCONS_Edwar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438" y="1733175"/>
            <a:ext cx="4567561" cy="396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3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Order Graphics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5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Error (Consonants Initial)</a:t>
            </a:r>
            <a:endParaRPr lang="en-US" dirty="0"/>
          </a:p>
        </p:txBody>
      </p:sp>
      <p:pic>
        <p:nvPicPr>
          <p:cNvPr id="4" name="Content Placeholder 3" descr="RankErrInitCons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04" t="-517" r="-8891" b="-1568"/>
          <a:stretch/>
        </p:blipFill>
        <p:spPr>
          <a:xfrm>
            <a:off x="976811" y="1524000"/>
            <a:ext cx="7187878" cy="4868333"/>
          </a:xfrm>
        </p:spPr>
      </p:pic>
    </p:spTree>
    <p:extLst>
      <p:ext uri="{BB962C8B-B14F-4D97-AF65-F5344CB8AC3E}">
        <p14:creationId xmlns:p14="http://schemas.microsoft.com/office/powerpoint/2010/main" val="60169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 Error (Consonants Initial</a:t>
            </a:r>
            <a:r>
              <a:rPr lang="en-US" dirty="0" smtClean="0"/>
              <a:t>) [logy]</a:t>
            </a:r>
            <a:endParaRPr lang="en-US" dirty="0"/>
          </a:p>
        </p:txBody>
      </p:sp>
      <p:pic>
        <p:nvPicPr>
          <p:cNvPr id="6" name="Content Placeholder 5" descr="IErrorCon_logy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8" b="-706"/>
          <a:stretch/>
        </p:blipFill>
        <p:spPr>
          <a:xfrm>
            <a:off x="1422501" y="1284111"/>
            <a:ext cx="6276522" cy="5334000"/>
          </a:xfrm>
        </p:spPr>
      </p:pic>
    </p:spTree>
    <p:extLst>
      <p:ext uri="{BB962C8B-B14F-4D97-AF65-F5344CB8AC3E}">
        <p14:creationId xmlns:p14="http://schemas.microsoft.com/office/powerpoint/2010/main" val="367740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Error (</a:t>
            </a:r>
            <a:r>
              <a:rPr lang="en-US" dirty="0"/>
              <a:t>C</a:t>
            </a:r>
            <a:r>
              <a:rPr lang="en-US" dirty="0" smtClean="0"/>
              <a:t>onsonants Final)</a:t>
            </a:r>
            <a:endParaRPr lang="en-US" dirty="0"/>
          </a:p>
        </p:txBody>
      </p:sp>
      <p:pic>
        <p:nvPicPr>
          <p:cNvPr id="5" name="Content Placeholder 4" descr="RankErrFinalCons.eps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99" r="-5283"/>
          <a:stretch/>
        </p:blipFill>
        <p:spPr>
          <a:xfrm>
            <a:off x="1416755" y="1524000"/>
            <a:ext cx="6330244" cy="4915207"/>
          </a:xfrm>
        </p:spPr>
      </p:pic>
    </p:spTree>
    <p:extLst>
      <p:ext uri="{BB962C8B-B14F-4D97-AF65-F5344CB8AC3E}">
        <p14:creationId xmlns:p14="http://schemas.microsoft.com/office/powerpoint/2010/main" val="3867426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103</TotalTime>
  <Words>107</Words>
  <Application>Microsoft Macintosh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OverView of Data</vt:lpstr>
      <vt:lpstr>Error vs Entropy </vt:lpstr>
      <vt:lpstr>Previous Document </vt:lpstr>
      <vt:lpstr>Error vs Entropy by Subject</vt:lpstr>
      <vt:lpstr>Error vs. Entropy by Subject</vt:lpstr>
      <vt:lpstr>Rank Order Graphics</vt:lpstr>
      <vt:lpstr>Rank Error (Consonants Initial)</vt:lpstr>
      <vt:lpstr>Rank Error (Consonants Initial) [logy]</vt:lpstr>
      <vt:lpstr>Rank Error (Consonants Final)</vt:lpstr>
      <vt:lpstr>Rank Error (Consonants Final) [logy]</vt:lpstr>
      <vt:lpstr>Additional Information</vt:lpstr>
    </vt:vector>
  </TitlesOfParts>
  <Company>O'fallon Township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Data</dc:title>
  <dc:creator>Jonathan Buie</dc:creator>
  <cp:lastModifiedBy>Jonathan Buie</cp:lastModifiedBy>
  <cp:revision>5</cp:revision>
  <dcterms:created xsi:type="dcterms:W3CDTF">2015-02-27T06:08:08Z</dcterms:created>
  <dcterms:modified xsi:type="dcterms:W3CDTF">2015-02-27T07:51:21Z</dcterms:modified>
</cp:coreProperties>
</file>