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715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1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6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7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2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4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9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1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3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7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6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9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F39BB-AA82-4488-A488-2A6D5AD2D8A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8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6300" y="2897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Near Field Axial Pressure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524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36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 descr="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766" y="533400"/>
            <a:ext cx="4958468" cy="311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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694" y="3652495"/>
            <a:ext cx="4958468" cy="3135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118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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694" y="533400"/>
            <a:ext cx="4954540" cy="3119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76300" y="2897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Near Field Axial Pressure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524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36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1" name="Picture 3" descr="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694" y="3652495"/>
            <a:ext cx="4954540" cy="3129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984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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694" y="533401"/>
            <a:ext cx="4954540" cy="3119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76300" y="2897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Near Field Axial Pressure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524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36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 descr="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636" y="3652497"/>
            <a:ext cx="4950598" cy="3064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47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15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Oelze, Michael L</dc:creator>
  <cp:lastModifiedBy>Oelze, Michael L</cp:lastModifiedBy>
  <cp:revision>8</cp:revision>
  <dcterms:created xsi:type="dcterms:W3CDTF">2014-08-27T14:24:37Z</dcterms:created>
  <dcterms:modified xsi:type="dcterms:W3CDTF">2016-10-26T01:11:55Z</dcterms:modified>
</cp:coreProperties>
</file>