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8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1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7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2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4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1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3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7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39BB-AA82-4488-A488-2A6D5AD2D8A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773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Ocean Thermoclines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87" name="Picture 39" descr="chap6fi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699" y="850768"/>
            <a:ext cx="5989637" cy="555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1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Oelze, Michael L</dc:creator>
  <cp:lastModifiedBy>Oelze, Michael L</cp:lastModifiedBy>
  <cp:revision>8</cp:revision>
  <dcterms:created xsi:type="dcterms:W3CDTF">2014-08-27T14:24:37Z</dcterms:created>
  <dcterms:modified xsi:type="dcterms:W3CDTF">2014-10-17T14:24:01Z</dcterms:modified>
</cp:coreProperties>
</file>