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71600"/>
            <a:ext cx="41148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9266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Wave Traveling on a String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2484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Gifs taken from: http://www.acs.psu.edu/drussell/Demos/reflect/reflect.html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392668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Wave Reflection: Rigid Boundary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30215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392668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Wave Reflection: Free Boundary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24000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392668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Wave Reflection: High to Low Speed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526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500" y="392668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Wave Reflection: Low to High Speed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1676400"/>
            <a:ext cx="4495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1</cp:revision>
  <dcterms:created xsi:type="dcterms:W3CDTF">2014-08-27T14:24:37Z</dcterms:created>
  <dcterms:modified xsi:type="dcterms:W3CDTF">2014-08-27T14:31:02Z</dcterms:modified>
</cp:coreProperties>
</file>